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4144625" cy="1000125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50">
          <p15:clr>
            <a:srgbClr val="A4A3A4"/>
          </p15:clr>
        </p15:guide>
        <p15:guide id="2" pos="44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11"/>
    <p:restoredTop sz="94807"/>
  </p:normalViewPr>
  <p:slideViewPr>
    <p:cSldViewPr snapToGrid="0">
      <p:cViewPr varScale="1">
        <p:scale>
          <a:sx n="85" d="100"/>
          <a:sy n="85" d="100"/>
        </p:scale>
        <p:origin x="1608" y="184"/>
      </p:cViewPr>
      <p:guideLst>
        <p:guide orient="horz" pos="3150"/>
        <p:guide pos="44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27400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5421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e1e8a967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e1e8a967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5828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e1e8a967e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ce1e8a967e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544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ce1e8a967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ce1e8a967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552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e1e8a967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ce1e8a967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7376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e1e8a967e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ce1e8a967e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7844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ce1e8a967e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ce1e8a967e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7876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e1e8a967e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ce1e8a967e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32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e1e8a96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e1e8a96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588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e1e8a96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e1e8a96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904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e1e8a967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e1e8a967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5563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e1e8a967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e1e8a967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6077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e1e8a967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e1e8a967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7558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e1e8a967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e1e8a967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9593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e1e8a967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ce1e8a967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4133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e1e8a967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ce1e8a967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934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82174" y="1447785"/>
            <a:ext cx="13180200" cy="3991200"/>
          </a:xfrm>
          <a:prstGeom prst="rect">
            <a:avLst/>
          </a:prstGeom>
        </p:spPr>
        <p:txBody>
          <a:bodyPr spcFirstLastPara="1" wrap="square" lIns="153550" tIns="153550" rIns="153550" bIns="1535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1pPr>
            <a:lvl2pPr lvl="1" algn="ctr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2pPr>
            <a:lvl3pPr lvl="2" algn="ctr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3pPr>
            <a:lvl4pPr lvl="3" algn="ctr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4pPr>
            <a:lvl5pPr lvl="4" algn="ctr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5pPr>
            <a:lvl6pPr lvl="5" algn="ctr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6pPr>
            <a:lvl7pPr lvl="6" algn="ctr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7pPr>
            <a:lvl8pPr lvl="7" algn="ctr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8pPr>
            <a:lvl9pPr lvl="8" algn="ctr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82161" y="5510799"/>
            <a:ext cx="13180200" cy="1541100"/>
          </a:xfrm>
          <a:prstGeom prst="rect">
            <a:avLst/>
          </a:prstGeom>
        </p:spPr>
        <p:txBody>
          <a:bodyPr spcFirstLastPara="1" wrap="square" lIns="153550" tIns="153550" rIns="153550" bIns="1535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3105833" y="9067366"/>
            <a:ext cx="848700" cy="765300"/>
          </a:xfrm>
          <a:prstGeom prst="rect">
            <a:avLst/>
          </a:prstGeom>
        </p:spPr>
        <p:txBody>
          <a:bodyPr spcFirstLastPara="1" wrap="square" lIns="153550" tIns="153550" rIns="153550" bIns="1535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82161" y="2150799"/>
            <a:ext cx="13180200" cy="3817800"/>
          </a:xfrm>
          <a:prstGeom prst="rect">
            <a:avLst/>
          </a:prstGeom>
        </p:spPr>
        <p:txBody>
          <a:bodyPr spcFirstLastPara="1" wrap="square" lIns="153550" tIns="153550" rIns="153550" bIns="1535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200"/>
              <a:buNone/>
              <a:defRPr sz="202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200"/>
              <a:buNone/>
              <a:defRPr sz="202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200"/>
              <a:buNone/>
              <a:defRPr sz="202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200"/>
              <a:buNone/>
              <a:defRPr sz="202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200"/>
              <a:buNone/>
              <a:defRPr sz="202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200"/>
              <a:buNone/>
              <a:defRPr sz="202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200"/>
              <a:buNone/>
              <a:defRPr sz="202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200"/>
              <a:buNone/>
              <a:defRPr sz="202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200"/>
              <a:buNone/>
              <a:defRPr sz="20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82161" y="6129326"/>
            <a:ext cx="13180200" cy="2529300"/>
          </a:xfrm>
          <a:prstGeom prst="rect">
            <a:avLst/>
          </a:prstGeom>
        </p:spPr>
        <p:txBody>
          <a:bodyPr spcFirstLastPara="1" wrap="square" lIns="153550" tIns="153550" rIns="153550" bIns="153550" anchor="t" anchorCtr="0">
            <a:normAutofit/>
          </a:bodyPr>
          <a:lstStyle>
            <a:lvl1pPr marL="457200" lvl="0" indent="-41910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3105833" y="9067366"/>
            <a:ext cx="848700" cy="765300"/>
          </a:xfrm>
          <a:prstGeom prst="rect">
            <a:avLst/>
          </a:prstGeom>
        </p:spPr>
        <p:txBody>
          <a:bodyPr spcFirstLastPara="1" wrap="square" lIns="153550" tIns="153550" rIns="153550" bIns="1535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3105833" y="9067366"/>
            <a:ext cx="848700" cy="765300"/>
          </a:xfrm>
          <a:prstGeom prst="rect">
            <a:avLst/>
          </a:prstGeom>
        </p:spPr>
        <p:txBody>
          <a:bodyPr spcFirstLastPara="1" wrap="square" lIns="153550" tIns="153550" rIns="153550" bIns="1535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82161" y="4182208"/>
            <a:ext cx="13180200" cy="1636800"/>
          </a:xfrm>
          <a:prstGeom prst="rect">
            <a:avLst/>
          </a:prstGeom>
        </p:spPr>
        <p:txBody>
          <a:bodyPr spcFirstLastPara="1" wrap="square" lIns="153550" tIns="153550" rIns="153550" bIns="1535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3105833" y="9067366"/>
            <a:ext cx="848700" cy="765300"/>
          </a:xfrm>
          <a:prstGeom prst="rect">
            <a:avLst/>
          </a:prstGeom>
        </p:spPr>
        <p:txBody>
          <a:bodyPr spcFirstLastPara="1" wrap="square" lIns="153550" tIns="153550" rIns="153550" bIns="1535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82161" y="865326"/>
            <a:ext cx="13180200" cy="1113600"/>
          </a:xfrm>
          <a:prstGeom prst="rect">
            <a:avLst/>
          </a:prstGeom>
        </p:spPr>
        <p:txBody>
          <a:bodyPr spcFirstLastPara="1" wrap="square" lIns="153550" tIns="153550" rIns="153550" bIns="1535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82161" y="2240924"/>
            <a:ext cx="13180200" cy="6642900"/>
          </a:xfrm>
          <a:prstGeom prst="rect">
            <a:avLst/>
          </a:prstGeom>
        </p:spPr>
        <p:txBody>
          <a:bodyPr spcFirstLastPara="1" wrap="square" lIns="153550" tIns="153550" rIns="153550" bIns="153550" anchor="t" anchorCtr="0">
            <a:normAutofit/>
          </a:bodyPr>
          <a:lstStyle>
            <a:lvl1pPr marL="457200" lvl="0" indent="-41910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3105833" y="9067366"/>
            <a:ext cx="848700" cy="765300"/>
          </a:xfrm>
          <a:prstGeom prst="rect">
            <a:avLst/>
          </a:prstGeom>
        </p:spPr>
        <p:txBody>
          <a:bodyPr spcFirstLastPara="1" wrap="square" lIns="153550" tIns="153550" rIns="153550" bIns="1535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82161" y="865326"/>
            <a:ext cx="13180200" cy="1113600"/>
          </a:xfrm>
          <a:prstGeom prst="rect">
            <a:avLst/>
          </a:prstGeom>
        </p:spPr>
        <p:txBody>
          <a:bodyPr spcFirstLastPara="1" wrap="square" lIns="153550" tIns="153550" rIns="153550" bIns="1535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82161" y="2240924"/>
            <a:ext cx="6187200" cy="6642900"/>
          </a:xfrm>
          <a:prstGeom prst="rect">
            <a:avLst/>
          </a:prstGeom>
        </p:spPr>
        <p:txBody>
          <a:bodyPr spcFirstLastPara="1" wrap="square" lIns="153550" tIns="153550" rIns="153550" bIns="15355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7475119" y="2240924"/>
            <a:ext cx="6187200" cy="6642900"/>
          </a:xfrm>
          <a:prstGeom prst="rect">
            <a:avLst/>
          </a:prstGeom>
        </p:spPr>
        <p:txBody>
          <a:bodyPr spcFirstLastPara="1" wrap="square" lIns="153550" tIns="153550" rIns="153550" bIns="15355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3105833" y="9067366"/>
            <a:ext cx="848700" cy="765300"/>
          </a:xfrm>
          <a:prstGeom prst="rect">
            <a:avLst/>
          </a:prstGeom>
        </p:spPr>
        <p:txBody>
          <a:bodyPr spcFirstLastPara="1" wrap="square" lIns="153550" tIns="153550" rIns="153550" bIns="1535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82161" y="865326"/>
            <a:ext cx="13180200" cy="1113600"/>
          </a:xfrm>
          <a:prstGeom prst="rect">
            <a:avLst/>
          </a:prstGeom>
        </p:spPr>
        <p:txBody>
          <a:bodyPr spcFirstLastPara="1" wrap="square" lIns="153550" tIns="153550" rIns="153550" bIns="1535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3105833" y="9067366"/>
            <a:ext cx="848700" cy="765300"/>
          </a:xfrm>
          <a:prstGeom prst="rect">
            <a:avLst/>
          </a:prstGeom>
        </p:spPr>
        <p:txBody>
          <a:bodyPr spcFirstLastPara="1" wrap="square" lIns="153550" tIns="153550" rIns="153550" bIns="1535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82161" y="1080333"/>
            <a:ext cx="4343700" cy="1469400"/>
          </a:xfrm>
          <a:prstGeom prst="rect">
            <a:avLst/>
          </a:prstGeom>
        </p:spPr>
        <p:txBody>
          <a:bodyPr spcFirstLastPara="1" wrap="square" lIns="153550" tIns="153550" rIns="153550" bIns="1535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82161" y="2702000"/>
            <a:ext cx="4343700" cy="6182100"/>
          </a:xfrm>
          <a:prstGeom prst="rect">
            <a:avLst/>
          </a:prstGeom>
        </p:spPr>
        <p:txBody>
          <a:bodyPr spcFirstLastPara="1" wrap="square" lIns="153550" tIns="153550" rIns="153550" bIns="153550" anchor="t" anchorCtr="0">
            <a:norm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3105833" y="9067366"/>
            <a:ext cx="848700" cy="765300"/>
          </a:xfrm>
          <a:prstGeom prst="rect">
            <a:avLst/>
          </a:prstGeom>
        </p:spPr>
        <p:txBody>
          <a:bodyPr spcFirstLastPara="1" wrap="square" lIns="153550" tIns="153550" rIns="153550" bIns="1535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758355" y="875292"/>
            <a:ext cx="9850200" cy="7954200"/>
          </a:xfrm>
          <a:prstGeom prst="rect">
            <a:avLst/>
          </a:prstGeom>
        </p:spPr>
        <p:txBody>
          <a:bodyPr spcFirstLastPara="1" wrap="square" lIns="153550" tIns="153550" rIns="153550" bIns="1535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1pPr>
            <a:lvl2pPr lvl="1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2pPr>
            <a:lvl3pPr lvl="2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3pPr>
            <a:lvl4pPr lvl="3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4pPr>
            <a:lvl5pPr lvl="4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5pPr>
            <a:lvl6pPr lvl="5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6pPr>
            <a:lvl7pPr lvl="6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7pPr>
            <a:lvl8pPr lvl="7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8pPr>
            <a:lvl9pPr lvl="8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3105833" y="9067366"/>
            <a:ext cx="848700" cy="765300"/>
          </a:xfrm>
          <a:prstGeom prst="rect">
            <a:avLst/>
          </a:prstGeom>
        </p:spPr>
        <p:txBody>
          <a:bodyPr spcFirstLastPara="1" wrap="square" lIns="153550" tIns="153550" rIns="153550" bIns="1535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7072313" y="-243"/>
            <a:ext cx="7072200" cy="1000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53550" tIns="153550" rIns="153550" bIns="1535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10695" y="2397840"/>
            <a:ext cx="6257400" cy="2882400"/>
          </a:xfrm>
          <a:prstGeom prst="rect">
            <a:avLst/>
          </a:prstGeom>
        </p:spPr>
        <p:txBody>
          <a:bodyPr spcFirstLastPara="1" wrap="square" lIns="153550" tIns="153550" rIns="153550" bIns="1535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1pPr>
            <a:lvl2pPr lvl="1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2pPr>
            <a:lvl3pPr lvl="2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3pPr>
            <a:lvl4pPr lvl="3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4pPr>
            <a:lvl5pPr lvl="4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5pPr>
            <a:lvl6pPr lvl="5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6pPr>
            <a:lvl7pPr lvl="6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7pPr>
            <a:lvl8pPr lvl="7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8pPr>
            <a:lvl9pPr lvl="8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410695" y="5450424"/>
            <a:ext cx="6257400" cy="2401500"/>
          </a:xfrm>
          <a:prstGeom prst="rect">
            <a:avLst/>
          </a:prstGeom>
        </p:spPr>
        <p:txBody>
          <a:bodyPr spcFirstLastPara="1" wrap="square" lIns="153550" tIns="153550" rIns="153550" bIns="1535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7640789" y="1407924"/>
            <a:ext cx="5935500" cy="7185000"/>
          </a:xfrm>
          <a:prstGeom prst="rect">
            <a:avLst/>
          </a:prstGeom>
        </p:spPr>
        <p:txBody>
          <a:bodyPr spcFirstLastPara="1" wrap="square" lIns="153550" tIns="153550" rIns="153550" bIns="153550" anchor="ctr" anchorCtr="0">
            <a:normAutofit/>
          </a:bodyPr>
          <a:lstStyle>
            <a:lvl1pPr marL="457200" lvl="0" indent="-41910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3105833" y="9067366"/>
            <a:ext cx="848700" cy="765300"/>
          </a:xfrm>
          <a:prstGeom prst="rect">
            <a:avLst/>
          </a:prstGeom>
        </p:spPr>
        <p:txBody>
          <a:bodyPr spcFirstLastPara="1" wrap="square" lIns="153550" tIns="153550" rIns="153550" bIns="1535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82161" y="8226118"/>
            <a:ext cx="9279300" cy="1176600"/>
          </a:xfrm>
          <a:prstGeom prst="rect">
            <a:avLst/>
          </a:prstGeom>
        </p:spPr>
        <p:txBody>
          <a:bodyPr spcFirstLastPara="1" wrap="square" lIns="153550" tIns="153550" rIns="153550" bIns="1535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3105833" y="9067366"/>
            <a:ext cx="848700" cy="765300"/>
          </a:xfrm>
          <a:prstGeom prst="rect">
            <a:avLst/>
          </a:prstGeom>
        </p:spPr>
        <p:txBody>
          <a:bodyPr spcFirstLastPara="1" wrap="square" lIns="153550" tIns="153550" rIns="153550" bIns="1535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82161" y="865326"/>
            <a:ext cx="13180200" cy="11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3550" tIns="153550" rIns="153550" bIns="1535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82161" y="2240924"/>
            <a:ext cx="13180200" cy="6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3550" tIns="153550" rIns="153550" bIns="153550" anchor="t" anchorCtr="0">
            <a:normAutofit/>
          </a:bodyPr>
          <a:lstStyle>
            <a:lvl1pPr marL="457200" lvl="0" indent="-419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●"/>
              <a:defRPr sz="3000">
                <a:solidFill>
                  <a:schemeClr val="dk2"/>
                </a:solidFill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3105833" y="9067366"/>
            <a:ext cx="848700" cy="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3550" tIns="153550" rIns="153550" bIns="153550" anchor="ctr" anchorCtr="0">
            <a:normAutofit/>
          </a:bodyPr>
          <a:lstStyle>
            <a:lvl1pPr lvl="0" algn="r">
              <a:buNone/>
              <a:defRPr sz="1700">
                <a:solidFill>
                  <a:schemeClr val="dk2"/>
                </a:solidFill>
              </a:defRPr>
            </a:lvl1pPr>
            <a:lvl2pPr lvl="1" algn="r">
              <a:buNone/>
              <a:defRPr sz="1700">
                <a:solidFill>
                  <a:schemeClr val="dk2"/>
                </a:solidFill>
              </a:defRPr>
            </a:lvl2pPr>
            <a:lvl3pPr lvl="2" algn="r">
              <a:buNone/>
              <a:defRPr sz="1700">
                <a:solidFill>
                  <a:schemeClr val="dk2"/>
                </a:solidFill>
              </a:defRPr>
            </a:lvl3pPr>
            <a:lvl4pPr lvl="3" algn="r">
              <a:buNone/>
              <a:defRPr sz="1700">
                <a:solidFill>
                  <a:schemeClr val="dk2"/>
                </a:solidFill>
              </a:defRPr>
            </a:lvl4pPr>
            <a:lvl5pPr lvl="4" algn="r">
              <a:buNone/>
              <a:defRPr sz="1700">
                <a:solidFill>
                  <a:schemeClr val="dk2"/>
                </a:solidFill>
              </a:defRPr>
            </a:lvl5pPr>
            <a:lvl6pPr lvl="5" algn="r">
              <a:buNone/>
              <a:defRPr sz="1700">
                <a:solidFill>
                  <a:schemeClr val="dk2"/>
                </a:solidFill>
              </a:defRPr>
            </a:lvl6pPr>
            <a:lvl7pPr lvl="6" algn="r">
              <a:buNone/>
              <a:defRPr sz="1700">
                <a:solidFill>
                  <a:schemeClr val="dk2"/>
                </a:solidFill>
              </a:defRPr>
            </a:lvl7pPr>
            <a:lvl8pPr lvl="7" algn="r">
              <a:buNone/>
              <a:defRPr sz="1700">
                <a:solidFill>
                  <a:schemeClr val="dk2"/>
                </a:solidFill>
              </a:defRPr>
            </a:lvl8pPr>
            <a:lvl9pPr lvl="8" algn="r">
              <a:buNone/>
              <a:defRPr sz="17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nd_Ve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2" y="3496893"/>
            <a:ext cx="13664823" cy="583543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F927FF3-1B2D-5244-B021-F0D282DFE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9802" y="466307"/>
            <a:ext cx="3552551" cy="2538354"/>
          </a:xfrm>
          <a:prstGeom prst="rect">
            <a:avLst/>
          </a:prstGeom>
        </p:spPr>
      </p:pic>
      <p:sp>
        <p:nvSpPr>
          <p:cNvPr id="6" name="Espace réservé du pied de page 4"/>
          <p:cNvSpPr txBox="1">
            <a:spLocks/>
          </p:cNvSpPr>
          <p:nvPr/>
        </p:nvSpPr>
        <p:spPr bwMode="gray">
          <a:xfrm>
            <a:off x="8675869" y="467919"/>
            <a:ext cx="4890230" cy="978413"/>
          </a:xfrm>
          <a:prstGeom prst="rect">
            <a:avLst/>
          </a:prstGeom>
        </p:spPr>
        <p:txBody>
          <a:bodyPr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fr-FR" sz="1600" b="1" dirty="0">
                <a:solidFill>
                  <a:srgbClr val="002060"/>
                </a:solidFill>
                <a:latin typeface="Marianne" charset="0"/>
                <a:ea typeface="Marianne" charset="0"/>
                <a:cs typeface="Marianne" charset="0"/>
              </a:rPr>
              <a:t>Direction </a:t>
            </a:r>
            <a:r>
              <a:rPr lang="fr-FR" sz="1600" b="1" dirty="0" smtClean="0">
                <a:solidFill>
                  <a:srgbClr val="002060"/>
                </a:solidFill>
                <a:latin typeface="Marianne" charset="0"/>
                <a:ea typeface="Marianne" charset="0"/>
                <a:cs typeface="Marianne" charset="0"/>
              </a:rPr>
              <a:t>interministérielle</a:t>
            </a:r>
          </a:p>
          <a:p>
            <a:pPr algn="r"/>
            <a:r>
              <a:rPr lang="fr-FR" sz="1600" b="1" dirty="0" smtClean="0">
                <a:solidFill>
                  <a:srgbClr val="002060"/>
                </a:solidFill>
                <a:latin typeface="Marianne" charset="0"/>
                <a:ea typeface="Marianne" charset="0"/>
                <a:cs typeface="Marianne" charset="0"/>
              </a:rPr>
              <a:t>de </a:t>
            </a:r>
            <a:r>
              <a:rPr lang="fr-FR" sz="1600" b="1" dirty="0">
                <a:solidFill>
                  <a:srgbClr val="002060"/>
                </a:solidFill>
                <a:latin typeface="Marianne" charset="0"/>
                <a:ea typeface="Marianne" charset="0"/>
                <a:cs typeface="Marianne" charset="0"/>
              </a:rPr>
              <a:t>la transformation publique</a:t>
            </a:r>
          </a:p>
        </p:txBody>
      </p:sp>
      <p:pic>
        <p:nvPicPr>
          <p:cNvPr id="8" name="Google Shape;54;p13"/>
          <p:cNvPicPr preferRelativeResize="0"/>
          <p:nvPr/>
        </p:nvPicPr>
        <p:blipFill rotWithShape="1">
          <a:blip r:embed="rId5">
            <a:alphaModFix/>
          </a:blip>
          <a:srcRect t="94104"/>
          <a:stretch/>
        </p:blipFill>
        <p:spPr>
          <a:xfrm>
            <a:off x="-1" y="9411628"/>
            <a:ext cx="14129873" cy="58962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/>
          <p:cNvSpPr txBox="1"/>
          <p:nvPr/>
        </p:nvSpPr>
        <p:spPr>
          <a:xfrm>
            <a:off x="1280983" y="5055222"/>
            <a:ext cx="616912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latin typeface="Marianne" charset="0"/>
                <a:ea typeface="Marianne" charset="0"/>
                <a:cs typeface="Marianne" charset="0"/>
              </a:rPr>
              <a:t>ATELIER OUVERTURE</a:t>
            </a:r>
          </a:p>
          <a:p>
            <a:r>
              <a:rPr lang="fr-FR" sz="4000" b="1" dirty="0" smtClean="0">
                <a:solidFill>
                  <a:schemeClr val="bg1"/>
                </a:solidFill>
                <a:latin typeface="Marianne" charset="0"/>
                <a:ea typeface="Marianne" charset="0"/>
                <a:cs typeface="Marianne" charset="0"/>
              </a:rPr>
              <a:t>#FORMAT 3</a:t>
            </a:r>
          </a:p>
          <a:p>
            <a:endParaRPr lang="fr-FR" sz="1600" b="1" dirty="0">
              <a:solidFill>
                <a:schemeClr val="bg1"/>
              </a:solidFill>
              <a:latin typeface="Marianne" charset="0"/>
              <a:ea typeface="Marianne" charset="0"/>
              <a:cs typeface="Marianne" charset="0"/>
            </a:endParaRPr>
          </a:p>
          <a:p>
            <a:endParaRPr lang="fr-FR" sz="1600" b="1" dirty="0">
              <a:solidFill>
                <a:schemeClr val="bg1"/>
              </a:solidFill>
              <a:latin typeface="Marianne" charset="0"/>
              <a:ea typeface="Marianne" charset="0"/>
              <a:cs typeface="Marianne" charset="0"/>
            </a:endParaRPr>
          </a:p>
          <a:p>
            <a:r>
              <a:rPr lang="fr-FR" sz="1600" dirty="0">
                <a:solidFill>
                  <a:schemeClr val="bg1"/>
                </a:solidFill>
              </a:rPr>
              <a:t>« </a:t>
            </a:r>
            <a:r>
              <a:rPr lang="fr-FR" sz="1600" b="1" dirty="0">
                <a:solidFill>
                  <a:schemeClr val="bg1"/>
                </a:solidFill>
                <a:latin typeface="Marianne" charset="0"/>
                <a:ea typeface="Marianne" charset="0"/>
                <a:cs typeface="Marianne" charset="0"/>
              </a:rPr>
              <a:t>Je </a:t>
            </a:r>
            <a:r>
              <a:rPr lang="fr-FR" sz="1600" b="1" dirty="0" smtClean="0">
                <a:solidFill>
                  <a:schemeClr val="bg1"/>
                </a:solidFill>
                <a:latin typeface="Marianne" charset="0"/>
                <a:ea typeface="Marianne" charset="0"/>
                <a:cs typeface="Marianne" charset="0"/>
              </a:rPr>
              <a:t>décris ma feuille de route »</a:t>
            </a:r>
            <a:r>
              <a:rPr lang="fr-FR" sz="4000" b="1" dirty="0" smtClean="0">
                <a:solidFill>
                  <a:schemeClr val="bg1"/>
                </a:solidFill>
                <a:latin typeface="Marianne" charset="0"/>
                <a:ea typeface="Marianne" charset="0"/>
                <a:cs typeface="Marianne" charset="0"/>
              </a:rPr>
              <a:t> </a:t>
            </a:r>
            <a:endParaRPr lang="fr-FR" sz="4000" b="1" dirty="0">
              <a:solidFill>
                <a:schemeClr val="bg1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482161" y="865326"/>
            <a:ext cx="13180200" cy="1113600"/>
          </a:xfrm>
          <a:prstGeom prst="rect">
            <a:avLst/>
          </a:prstGeom>
        </p:spPr>
        <p:txBody>
          <a:bodyPr spcFirstLastPara="1" wrap="square" lIns="153550" tIns="153550" rIns="153550" bIns="1535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482161" y="2240924"/>
            <a:ext cx="13180200" cy="6642900"/>
          </a:xfrm>
          <a:prstGeom prst="rect">
            <a:avLst/>
          </a:prstGeom>
        </p:spPr>
        <p:txBody>
          <a:bodyPr spcFirstLastPara="1" wrap="square" lIns="153550" tIns="153550" rIns="153550" bIns="1535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4144625" cy="100012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74754" y="119921"/>
            <a:ext cx="2608289" cy="745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F927FF3-1B2D-5244-B021-F0D282DFE5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05"/>
          <a:stretch/>
        </p:blipFill>
        <p:spPr bwMode="gray">
          <a:xfrm>
            <a:off x="377230" y="361266"/>
            <a:ext cx="2560842" cy="4482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482161" y="865326"/>
            <a:ext cx="13180200" cy="1113600"/>
          </a:xfrm>
          <a:prstGeom prst="rect">
            <a:avLst/>
          </a:prstGeom>
        </p:spPr>
        <p:txBody>
          <a:bodyPr spcFirstLastPara="1" wrap="square" lIns="153550" tIns="153550" rIns="153550" bIns="1535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482161" y="2240924"/>
            <a:ext cx="13180200" cy="6642900"/>
          </a:xfrm>
          <a:prstGeom prst="rect">
            <a:avLst/>
          </a:prstGeom>
        </p:spPr>
        <p:txBody>
          <a:bodyPr spcFirstLastPara="1" wrap="square" lIns="153550" tIns="153550" rIns="153550" bIns="1535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244"/>
            <a:ext cx="14144626" cy="99960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74754" y="119921"/>
            <a:ext cx="2608289" cy="745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F927FF3-1B2D-5244-B021-F0D282DFE5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05"/>
          <a:stretch/>
        </p:blipFill>
        <p:spPr bwMode="gray">
          <a:xfrm>
            <a:off x="377230" y="361266"/>
            <a:ext cx="2560842" cy="4482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482161" y="865326"/>
            <a:ext cx="13180200" cy="1113600"/>
          </a:xfrm>
          <a:prstGeom prst="rect">
            <a:avLst/>
          </a:prstGeom>
        </p:spPr>
        <p:txBody>
          <a:bodyPr spcFirstLastPara="1" wrap="square" lIns="153550" tIns="153550" rIns="153550" bIns="1535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>
            <a:off x="482161" y="2240924"/>
            <a:ext cx="13180200" cy="6642900"/>
          </a:xfrm>
          <a:prstGeom prst="rect">
            <a:avLst/>
          </a:prstGeom>
        </p:spPr>
        <p:txBody>
          <a:bodyPr spcFirstLastPara="1" wrap="square" lIns="153550" tIns="153550" rIns="153550" bIns="1535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5" y="5244"/>
            <a:ext cx="14144626" cy="99960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74754" y="119921"/>
            <a:ext cx="2608289" cy="745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F927FF3-1B2D-5244-B021-F0D282DFE5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05"/>
          <a:stretch/>
        </p:blipFill>
        <p:spPr bwMode="gray">
          <a:xfrm>
            <a:off x="377230" y="361266"/>
            <a:ext cx="2560842" cy="4482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482161" y="865326"/>
            <a:ext cx="13180200" cy="1113600"/>
          </a:xfrm>
          <a:prstGeom prst="rect">
            <a:avLst/>
          </a:prstGeom>
        </p:spPr>
        <p:txBody>
          <a:bodyPr spcFirstLastPara="1" wrap="square" lIns="153550" tIns="153550" rIns="153550" bIns="1535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1"/>
          </p:nvPr>
        </p:nvSpPr>
        <p:spPr>
          <a:xfrm>
            <a:off x="482161" y="2240924"/>
            <a:ext cx="13180200" cy="6642900"/>
          </a:xfrm>
          <a:prstGeom prst="rect">
            <a:avLst/>
          </a:prstGeom>
        </p:spPr>
        <p:txBody>
          <a:bodyPr spcFirstLastPara="1" wrap="square" lIns="153550" tIns="153550" rIns="153550" bIns="1535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19" y="0"/>
            <a:ext cx="14119412" cy="100012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74754" y="119921"/>
            <a:ext cx="2608289" cy="745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F927FF3-1B2D-5244-B021-F0D282DFE5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05"/>
          <a:stretch/>
        </p:blipFill>
        <p:spPr bwMode="gray">
          <a:xfrm>
            <a:off x="377230" y="361266"/>
            <a:ext cx="2560842" cy="4482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482161" y="865326"/>
            <a:ext cx="13180200" cy="1113600"/>
          </a:xfrm>
          <a:prstGeom prst="rect">
            <a:avLst/>
          </a:prstGeom>
        </p:spPr>
        <p:txBody>
          <a:bodyPr spcFirstLastPara="1" wrap="square" lIns="153550" tIns="153550" rIns="153550" bIns="1535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1"/>
          </p:nvPr>
        </p:nvSpPr>
        <p:spPr>
          <a:xfrm>
            <a:off x="482161" y="2240924"/>
            <a:ext cx="13180200" cy="6642900"/>
          </a:xfrm>
          <a:prstGeom prst="rect">
            <a:avLst/>
          </a:prstGeom>
        </p:spPr>
        <p:txBody>
          <a:bodyPr spcFirstLastPara="1" wrap="square" lIns="153550" tIns="153550" rIns="153550" bIns="1535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5" y="0"/>
            <a:ext cx="14137239" cy="100012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74754" y="119921"/>
            <a:ext cx="2608289" cy="745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F927FF3-1B2D-5244-B021-F0D282DFE5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05"/>
          <a:stretch/>
        </p:blipFill>
        <p:spPr bwMode="gray">
          <a:xfrm>
            <a:off x="377230" y="361266"/>
            <a:ext cx="2560842" cy="44820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482161" y="865326"/>
            <a:ext cx="13180200" cy="1113600"/>
          </a:xfrm>
          <a:prstGeom prst="rect">
            <a:avLst/>
          </a:prstGeom>
        </p:spPr>
        <p:txBody>
          <a:bodyPr spcFirstLastPara="1" wrap="square" lIns="153550" tIns="153550" rIns="153550" bIns="1535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1"/>
          </p:nvPr>
        </p:nvSpPr>
        <p:spPr>
          <a:xfrm>
            <a:off x="482161" y="2240924"/>
            <a:ext cx="13180200" cy="6642900"/>
          </a:xfrm>
          <a:prstGeom prst="rect">
            <a:avLst/>
          </a:prstGeom>
        </p:spPr>
        <p:txBody>
          <a:bodyPr spcFirstLastPara="1" wrap="square" lIns="153550" tIns="153550" rIns="153550" bIns="1535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42" y="0"/>
            <a:ext cx="14126766" cy="100012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74754" y="119921"/>
            <a:ext cx="2608289" cy="745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F927FF3-1B2D-5244-B021-F0D282DFE5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05"/>
          <a:stretch/>
        </p:blipFill>
        <p:spPr bwMode="gray">
          <a:xfrm>
            <a:off x="377230" y="361266"/>
            <a:ext cx="2560842" cy="44820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fond_Ve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2" y="3496893"/>
            <a:ext cx="13664823" cy="5835431"/>
          </a:xfrm>
          <a:prstGeom prst="rect">
            <a:avLst/>
          </a:prstGeom>
        </p:spPr>
      </p:pic>
      <p:grpSp>
        <p:nvGrpSpPr>
          <p:cNvPr id="3" name="Grouper 2"/>
          <p:cNvGrpSpPr/>
          <p:nvPr/>
        </p:nvGrpSpPr>
        <p:grpSpPr>
          <a:xfrm>
            <a:off x="374754" y="119921"/>
            <a:ext cx="6715594" cy="2884740"/>
            <a:chOff x="374754" y="119921"/>
            <a:chExt cx="6715594" cy="2884740"/>
          </a:xfrm>
        </p:grpSpPr>
        <p:sp>
          <p:nvSpPr>
            <p:cNvPr id="5" name="Rectangle 4"/>
            <p:cNvSpPr/>
            <p:nvPr/>
          </p:nvSpPr>
          <p:spPr>
            <a:xfrm>
              <a:off x="374754" y="119921"/>
              <a:ext cx="6115987" cy="2548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xmlns="" id="{8F927FF3-1B2D-5244-B021-F0D282DFE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479802" y="466307"/>
              <a:ext cx="3552551" cy="253835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882452" y="584616"/>
              <a:ext cx="3207896" cy="17838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Espace réservé du pied de page 4"/>
          <p:cNvSpPr txBox="1">
            <a:spLocks/>
          </p:cNvSpPr>
          <p:nvPr/>
        </p:nvSpPr>
        <p:spPr bwMode="gray">
          <a:xfrm>
            <a:off x="8675869" y="467919"/>
            <a:ext cx="4890230" cy="978413"/>
          </a:xfrm>
          <a:prstGeom prst="rect">
            <a:avLst/>
          </a:prstGeom>
        </p:spPr>
        <p:txBody>
          <a:bodyPr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fr-FR" sz="1600" b="1" dirty="0">
                <a:solidFill>
                  <a:srgbClr val="002060"/>
                </a:solidFill>
                <a:latin typeface="Marianne" charset="0"/>
                <a:ea typeface="Marianne" charset="0"/>
                <a:cs typeface="Marianne" charset="0"/>
              </a:rPr>
              <a:t>Direction </a:t>
            </a:r>
            <a:r>
              <a:rPr lang="fr-FR" sz="1600" b="1" dirty="0" smtClean="0">
                <a:solidFill>
                  <a:srgbClr val="002060"/>
                </a:solidFill>
                <a:latin typeface="Marianne" charset="0"/>
                <a:ea typeface="Marianne" charset="0"/>
                <a:cs typeface="Marianne" charset="0"/>
              </a:rPr>
              <a:t>interministérielle</a:t>
            </a:r>
          </a:p>
          <a:p>
            <a:pPr algn="r"/>
            <a:r>
              <a:rPr lang="fr-FR" sz="1600" b="1" dirty="0" smtClean="0">
                <a:solidFill>
                  <a:srgbClr val="002060"/>
                </a:solidFill>
                <a:latin typeface="Marianne" charset="0"/>
                <a:ea typeface="Marianne" charset="0"/>
                <a:cs typeface="Marianne" charset="0"/>
              </a:rPr>
              <a:t>de </a:t>
            </a:r>
            <a:r>
              <a:rPr lang="fr-FR" sz="1600" b="1" dirty="0">
                <a:solidFill>
                  <a:srgbClr val="002060"/>
                </a:solidFill>
                <a:latin typeface="Marianne" charset="0"/>
                <a:ea typeface="Marianne" charset="0"/>
                <a:cs typeface="Marianne" charset="0"/>
              </a:rPr>
              <a:t>la transformation publique</a:t>
            </a:r>
          </a:p>
        </p:txBody>
      </p:sp>
      <p:pic>
        <p:nvPicPr>
          <p:cNvPr id="17" name="Google Shape;180;p31"/>
          <p:cNvPicPr preferRelativeResize="0"/>
          <p:nvPr/>
        </p:nvPicPr>
        <p:blipFill rotWithShape="1">
          <a:blip r:embed="rId5">
            <a:alphaModFix/>
          </a:blip>
          <a:srcRect t="94350"/>
          <a:stretch/>
        </p:blipFill>
        <p:spPr>
          <a:xfrm>
            <a:off x="0" y="9433932"/>
            <a:ext cx="14144626" cy="56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Espace réservé du pied de page 4"/>
          <p:cNvSpPr txBox="1">
            <a:spLocks/>
          </p:cNvSpPr>
          <p:nvPr/>
        </p:nvSpPr>
        <p:spPr bwMode="gray">
          <a:xfrm>
            <a:off x="1806496" y="6314557"/>
            <a:ext cx="5497551" cy="978413"/>
          </a:xfrm>
          <a:prstGeom prst="rect">
            <a:avLst/>
          </a:prstGeom>
        </p:spPr>
        <p:txBody>
          <a:bodyPr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600" b="1" baseline="30000" dirty="0" err="1">
                <a:solidFill>
                  <a:schemeClr val="bg1"/>
                </a:solidFill>
                <a:latin typeface="Marianne" charset="0"/>
                <a:ea typeface="Marianne" charset="0"/>
                <a:cs typeface="Marianne" charset="0"/>
              </a:rPr>
              <a:t>Gouvernement-ouvert.ditp@modernisation.gouv.fr</a:t>
            </a:r>
            <a:endParaRPr lang="fr-FR" sz="1600" b="1" baseline="30000" dirty="0">
              <a:solidFill>
                <a:schemeClr val="bg1"/>
              </a:solidFill>
              <a:latin typeface="Marianne" charset="0"/>
              <a:ea typeface="Marianne" charset="0"/>
              <a:cs typeface="Marianne" charset="0"/>
            </a:endParaRPr>
          </a:p>
          <a:p>
            <a:r>
              <a:rPr lang="fr-FR" sz="1600" b="1" u="sng" baseline="30000" dirty="0">
                <a:solidFill>
                  <a:schemeClr val="bg1"/>
                </a:solidFill>
                <a:latin typeface="Marianne" charset="0"/>
                <a:ea typeface="Marianne" charset="0"/>
                <a:cs typeface="Marianne" charset="0"/>
              </a:rPr>
              <a:t>https://gouvernement-</a:t>
            </a:r>
            <a:r>
              <a:rPr lang="fr-FR" sz="1600" b="1" u="sng" baseline="30000" dirty="0" err="1">
                <a:solidFill>
                  <a:schemeClr val="bg1"/>
                </a:solidFill>
                <a:latin typeface="Marianne" charset="0"/>
                <a:ea typeface="Marianne" charset="0"/>
                <a:cs typeface="Marianne" charset="0"/>
              </a:rPr>
              <a:t>ouvert.transformation.gouv.fr</a:t>
            </a:r>
            <a:r>
              <a:rPr lang="fr-FR" sz="1600" b="1" u="sng" baseline="30000" dirty="0">
                <a:solidFill>
                  <a:schemeClr val="bg1"/>
                </a:solidFill>
                <a:latin typeface="Marianne" charset="0"/>
                <a:ea typeface="Marianne" charset="0"/>
                <a:cs typeface="Marianne" charset="0"/>
              </a:rPr>
              <a:t>/</a:t>
            </a:r>
            <a:endParaRPr lang="fr-FR" sz="1600" b="1" u="sng" dirty="0">
              <a:solidFill>
                <a:schemeClr val="bg1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806496" y="5298894"/>
            <a:ext cx="5264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solidFill>
                  <a:schemeClr val="bg1"/>
                </a:solidFill>
                <a:latin typeface="Marianne" charset="0"/>
                <a:ea typeface="Marianne" charset="0"/>
                <a:cs typeface="Marianne" charset="0"/>
              </a:rPr>
              <a:t>Merci !</a:t>
            </a:r>
            <a:r>
              <a:rPr lang="fr-FR" sz="4000" b="1" dirty="0" smtClean="0">
                <a:solidFill>
                  <a:schemeClr val="bg1"/>
                </a:solidFill>
                <a:latin typeface="Marianne" charset="0"/>
                <a:ea typeface="Marianne" charset="0"/>
                <a:cs typeface="Marianne" charset="0"/>
              </a:rPr>
              <a:t> </a:t>
            </a:r>
            <a:endParaRPr lang="fr-FR" sz="4000" b="1" dirty="0">
              <a:solidFill>
                <a:schemeClr val="bg1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482161" y="2240924"/>
            <a:ext cx="13180200" cy="6642900"/>
          </a:xfrm>
          <a:prstGeom prst="rect">
            <a:avLst/>
          </a:prstGeom>
        </p:spPr>
        <p:txBody>
          <a:bodyPr spcFirstLastPara="1" wrap="square" lIns="153550" tIns="153550" rIns="153550" bIns="1535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t="8972"/>
          <a:stretch/>
        </p:blipFill>
        <p:spPr>
          <a:xfrm>
            <a:off x="0" y="899410"/>
            <a:ext cx="14144626" cy="9099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F927FF3-1B2D-5244-B021-F0D282DFE5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05"/>
          <a:stretch/>
        </p:blipFill>
        <p:spPr bwMode="gray">
          <a:xfrm>
            <a:off x="377230" y="361266"/>
            <a:ext cx="2560842" cy="4482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82161" y="865326"/>
            <a:ext cx="13180200" cy="1113600"/>
          </a:xfrm>
          <a:prstGeom prst="rect">
            <a:avLst/>
          </a:prstGeom>
        </p:spPr>
        <p:txBody>
          <a:bodyPr spcFirstLastPara="1" wrap="square" lIns="153550" tIns="153550" rIns="153550" bIns="1535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482161" y="2240924"/>
            <a:ext cx="13180200" cy="6642900"/>
          </a:xfrm>
          <a:prstGeom prst="rect">
            <a:avLst/>
          </a:prstGeom>
        </p:spPr>
        <p:txBody>
          <a:bodyPr spcFirstLastPara="1" wrap="square" lIns="153550" tIns="153550" rIns="153550" bIns="1535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t="7354"/>
          <a:stretch/>
        </p:blipFill>
        <p:spPr>
          <a:xfrm>
            <a:off x="3" y="734518"/>
            <a:ext cx="14144626" cy="9254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F927FF3-1B2D-5244-B021-F0D282DFE5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05"/>
          <a:stretch/>
        </p:blipFill>
        <p:spPr bwMode="gray">
          <a:xfrm>
            <a:off x="377230" y="361266"/>
            <a:ext cx="2560842" cy="4482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482161" y="865326"/>
            <a:ext cx="13180200" cy="1113600"/>
          </a:xfrm>
          <a:prstGeom prst="rect">
            <a:avLst/>
          </a:prstGeom>
        </p:spPr>
        <p:txBody>
          <a:bodyPr spcFirstLastPara="1" wrap="square" lIns="153550" tIns="153550" rIns="153550" bIns="1535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482161" y="2240924"/>
            <a:ext cx="13180200" cy="6642900"/>
          </a:xfrm>
          <a:prstGeom prst="rect">
            <a:avLst/>
          </a:prstGeom>
        </p:spPr>
        <p:txBody>
          <a:bodyPr spcFirstLastPara="1" wrap="square" lIns="153550" tIns="153550" rIns="153550" bIns="1535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t="8093"/>
          <a:stretch/>
        </p:blipFill>
        <p:spPr>
          <a:xfrm>
            <a:off x="8867" y="809468"/>
            <a:ext cx="14126766" cy="919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F927FF3-1B2D-5244-B021-F0D282DFE5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05"/>
          <a:stretch/>
        </p:blipFill>
        <p:spPr bwMode="gray">
          <a:xfrm>
            <a:off x="377230" y="361266"/>
            <a:ext cx="2560842" cy="4482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482161" y="2240924"/>
            <a:ext cx="13180200" cy="6642900"/>
          </a:xfrm>
          <a:prstGeom prst="rect">
            <a:avLst/>
          </a:prstGeom>
        </p:spPr>
        <p:txBody>
          <a:bodyPr spcFirstLastPara="1" wrap="square" lIns="153550" tIns="153550" rIns="153550" bIns="1535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t="8942"/>
          <a:stretch/>
        </p:blipFill>
        <p:spPr>
          <a:xfrm>
            <a:off x="0" y="899410"/>
            <a:ext cx="14144626" cy="909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F927FF3-1B2D-5244-B021-F0D282DFE5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05"/>
          <a:stretch/>
        </p:blipFill>
        <p:spPr bwMode="gray">
          <a:xfrm>
            <a:off x="377230" y="361266"/>
            <a:ext cx="2560842" cy="4482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482161" y="865326"/>
            <a:ext cx="13180200" cy="1113600"/>
          </a:xfrm>
          <a:prstGeom prst="rect">
            <a:avLst/>
          </a:prstGeom>
        </p:spPr>
        <p:txBody>
          <a:bodyPr spcFirstLastPara="1" wrap="square" lIns="153550" tIns="153550" rIns="153550" bIns="1535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482161" y="2240924"/>
            <a:ext cx="13180200" cy="6642900"/>
          </a:xfrm>
          <a:prstGeom prst="rect">
            <a:avLst/>
          </a:prstGeom>
        </p:spPr>
        <p:txBody>
          <a:bodyPr spcFirstLastPara="1" wrap="square" lIns="153550" tIns="153550" rIns="153550" bIns="1535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endParaRPr/>
          </a:p>
        </p:txBody>
      </p:sp>
      <p:grpSp>
        <p:nvGrpSpPr>
          <p:cNvPr id="3" name="Grouper 2"/>
          <p:cNvGrpSpPr/>
          <p:nvPr/>
        </p:nvGrpSpPr>
        <p:grpSpPr>
          <a:xfrm>
            <a:off x="0" y="15224"/>
            <a:ext cx="14144626" cy="9970802"/>
            <a:chOff x="0" y="15224"/>
            <a:chExt cx="14144626" cy="9970802"/>
          </a:xfrm>
        </p:grpSpPr>
        <p:pic>
          <p:nvPicPr>
            <p:cNvPr id="91" name="Google Shape;91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15224"/>
              <a:ext cx="14144626" cy="99708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ectangle 1"/>
            <p:cNvSpPr/>
            <p:nvPr/>
          </p:nvSpPr>
          <p:spPr>
            <a:xfrm>
              <a:off x="344774" y="239843"/>
              <a:ext cx="2653259" cy="6254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8F927FF3-1B2D-5244-B021-F0D282DFE5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05"/>
          <a:stretch/>
        </p:blipFill>
        <p:spPr bwMode="gray">
          <a:xfrm>
            <a:off x="377230" y="361266"/>
            <a:ext cx="2560842" cy="4482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482161" y="865326"/>
            <a:ext cx="13180200" cy="1113600"/>
          </a:xfrm>
          <a:prstGeom prst="rect">
            <a:avLst/>
          </a:prstGeom>
        </p:spPr>
        <p:txBody>
          <a:bodyPr spcFirstLastPara="1" wrap="square" lIns="153550" tIns="153550" rIns="153550" bIns="1535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482161" y="2240924"/>
            <a:ext cx="13180200" cy="6642900"/>
          </a:xfrm>
          <a:prstGeom prst="rect">
            <a:avLst/>
          </a:prstGeom>
        </p:spPr>
        <p:txBody>
          <a:bodyPr spcFirstLastPara="1" wrap="square" lIns="153550" tIns="153550" rIns="153550" bIns="1535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5" y="0"/>
            <a:ext cx="14144625" cy="1000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74754" y="119921"/>
            <a:ext cx="2608289" cy="745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F927FF3-1B2D-5244-B021-F0D282DFE5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05"/>
          <a:stretch/>
        </p:blipFill>
        <p:spPr bwMode="gray">
          <a:xfrm>
            <a:off x="377230" y="361266"/>
            <a:ext cx="2560842" cy="4482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482161" y="865326"/>
            <a:ext cx="13180200" cy="1113600"/>
          </a:xfrm>
          <a:prstGeom prst="rect">
            <a:avLst/>
          </a:prstGeom>
        </p:spPr>
        <p:txBody>
          <a:bodyPr spcFirstLastPara="1" wrap="square" lIns="153550" tIns="153550" rIns="153550" bIns="1535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482161" y="2240924"/>
            <a:ext cx="13180200" cy="6642900"/>
          </a:xfrm>
          <a:prstGeom prst="rect">
            <a:avLst/>
          </a:prstGeom>
        </p:spPr>
        <p:txBody>
          <a:bodyPr spcFirstLastPara="1" wrap="square" lIns="153550" tIns="153550" rIns="153550" bIns="1535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930"/>
            <a:ext cx="14144625" cy="99833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74754" y="119921"/>
            <a:ext cx="2608289" cy="745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F927FF3-1B2D-5244-B021-F0D282DFE5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05"/>
          <a:stretch/>
        </p:blipFill>
        <p:spPr bwMode="gray">
          <a:xfrm>
            <a:off x="377230" y="361266"/>
            <a:ext cx="2560842" cy="4482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482161" y="865326"/>
            <a:ext cx="13180200" cy="1113600"/>
          </a:xfrm>
          <a:prstGeom prst="rect">
            <a:avLst/>
          </a:prstGeom>
        </p:spPr>
        <p:txBody>
          <a:bodyPr spcFirstLastPara="1" wrap="square" lIns="153550" tIns="153550" rIns="153550" bIns="1535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482161" y="2240924"/>
            <a:ext cx="13180200" cy="6642900"/>
          </a:xfrm>
          <a:prstGeom prst="rect">
            <a:avLst/>
          </a:prstGeom>
        </p:spPr>
        <p:txBody>
          <a:bodyPr spcFirstLastPara="1" wrap="square" lIns="153550" tIns="153550" rIns="153550" bIns="1535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44" y="0"/>
            <a:ext cx="14119412" cy="100012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74754" y="119921"/>
            <a:ext cx="2608289" cy="745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F927FF3-1B2D-5244-B021-F0D282DFE5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05"/>
          <a:stretch/>
        </p:blipFill>
        <p:spPr bwMode="gray">
          <a:xfrm>
            <a:off x="377230" y="361266"/>
            <a:ext cx="2560842" cy="4482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31</Words>
  <Application>Microsoft Macintosh PowerPoint</Application>
  <PresentationFormat>Personnalisé</PresentationFormat>
  <Paragraphs>12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9" baseType="lpstr">
      <vt:lpstr>Marianne</vt:lpstr>
      <vt:lpstr>Arial</vt:lpstr>
      <vt:lpstr>Simple 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Utilisateur de Microsoft Office</cp:lastModifiedBy>
  <cp:revision>5</cp:revision>
  <cp:lastPrinted>2021-04-15T09:03:12Z</cp:lastPrinted>
  <dcterms:modified xsi:type="dcterms:W3CDTF">2021-04-15T09:03:13Z</dcterms:modified>
</cp:coreProperties>
</file>